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3" r:id="rId11"/>
    <p:sldId id="264" r:id="rId12"/>
    <p:sldId id="265" r:id="rId13"/>
    <p:sldId id="269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624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B6AD4-D2AA-4017-A36E-DAE198CF09EB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E2F4E-0F2C-4D55-A7D8-D8BB87BB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88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E2F4E-0F2C-4D55-A7D8-D8BB87BB62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7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6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1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4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250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47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5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25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78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4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7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7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9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7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3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EB79-5A8F-490F-AF33-62D8009F642F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EE90B-4E79-4746-8833-236728D0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42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203" y="2302891"/>
            <a:ext cx="8500105" cy="1103479"/>
          </a:xfrm>
        </p:spPr>
        <p:txBody>
          <a:bodyPr>
            <a:noAutofit/>
          </a:bodyPr>
          <a:lstStyle/>
          <a:p>
            <a:pPr algn="l"/>
            <a:r>
              <a:rPr lang="en-US" dirty="0" err="1" smtClean="0">
                <a:ln w="28575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JazBA</a:t>
            </a:r>
            <a:r>
              <a:rPr lang="en-US" dirty="0" smtClean="0">
                <a:ln w="28575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 O </a:t>
            </a:r>
            <a:r>
              <a:rPr lang="en-US" dirty="0" smtClean="0">
                <a:ln w="28575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DAFEA E  </a:t>
            </a:r>
            <a:r>
              <a:rPr lang="en-US" dirty="0" err="1" smtClean="0">
                <a:ln w="28575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ali</a:t>
            </a:r>
            <a:r>
              <a:rPr lang="en-US" dirty="0" smtClean="0">
                <a:ln w="28575"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(A.S)</a:t>
            </a:r>
            <a:endParaRPr lang="en-US" dirty="0">
              <a:ln w="28575"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0384" y="3406370"/>
            <a:ext cx="4902513" cy="632390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Ustaad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 Shaheed </a:t>
            </a:r>
            <a:r>
              <a:rPr lang="en-US" dirty="0" err="1" smtClean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Murtaza</a:t>
            </a:r>
            <a:r>
              <a:rPr lang="en-US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</a:rPr>
              <a:t>Mutahhari</a:t>
            </a:r>
            <a:endParaRPr lang="en-US" dirty="0">
              <a:effectLst>
                <a:glow rad="101600">
                  <a:schemeClr val="bg1">
                    <a:alpha val="60000"/>
                  </a:schemeClr>
                </a:glow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20164"/>
            <a:ext cx="4367647" cy="637241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346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62000"/>
          </a:xfrm>
        </p:spPr>
        <p:txBody>
          <a:bodyPr>
            <a:noAutofit/>
          </a:bodyPr>
          <a:lstStyle/>
          <a:p>
            <a:r>
              <a:rPr lang="en-US" sz="2800" dirty="0"/>
              <a:t>Imam ALI(as) Do </a:t>
            </a:r>
            <a:r>
              <a:rPr lang="en-US" sz="2800" dirty="0" err="1"/>
              <a:t>Quawato</a:t>
            </a:r>
            <a:r>
              <a:rPr lang="en-US" sz="2800" dirty="0"/>
              <a:t> Ki </a:t>
            </a:r>
            <a:r>
              <a:rPr lang="en-US" sz="2800" dirty="0" err="1"/>
              <a:t>Hamil</a:t>
            </a:r>
            <a:r>
              <a:rPr lang="en-US" sz="2800" dirty="0"/>
              <a:t> </a:t>
            </a:r>
            <a:r>
              <a:rPr lang="en-US" sz="2800" dirty="0" err="1" smtClean="0"/>
              <a:t>Shaksiyat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371601"/>
            <a:ext cx="10353762" cy="508115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Imam ALI </a:t>
            </a:r>
            <a:r>
              <a:rPr lang="en-US" sz="2400" dirty="0" smtClean="0"/>
              <a:t>(</a:t>
            </a:r>
            <a:r>
              <a:rPr lang="en-US" sz="2400" dirty="0" err="1" smtClean="0"/>
              <a:t>a.s</a:t>
            </a:r>
            <a:r>
              <a:rPr lang="en-US" sz="2400" dirty="0" smtClean="0"/>
              <a:t>)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/>
              <a:t>J</a:t>
            </a:r>
            <a:r>
              <a:rPr lang="en-US" sz="2400" dirty="0" err="1" smtClean="0"/>
              <a:t>azba</a:t>
            </a:r>
            <a:r>
              <a:rPr lang="en-US" sz="2400" dirty="0" smtClean="0"/>
              <a:t> o </a:t>
            </a:r>
            <a:r>
              <a:rPr lang="en-US" sz="2400" dirty="0" err="1"/>
              <a:t>D</a:t>
            </a:r>
            <a:r>
              <a:rPr lang="en-US" sz="2400" dirty="0" err="1" smtClean="0"/>
              <a:t>afea</a:t>
            </a:r>
            <a:r>
              <a:rPr lang="en-US" sz="2400" dirty="0" smtClean="0"/>
              <a:t>  </a:t>
            </a:r>
            <a:r>
              <a:rPr lang="en-US" sz="2400" dirty="0" err="1" smtClean="0"/>
              <a:t>Sadiyo</a:t>
            </a:r>
            <a:r>
              <a:rPr lang="en-US" sz="2400" dirty="0" smtClean="0"/>
              <a:t> Par </a:t>
            </a:r>
            <a:r>
              <a:rPr lang="en-US" sz="2400" dirty="0" err="1" smtClean="0"/>
              <a:t>Muheet</a:t>
            </a:r>
            <a:endParaRPr lang="en-US" sz="24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Imam Ali(as) K </a:t>
            </a:r>
            <a:r>
              <a:rPr lang="en-US" sz="2400" dirty="0" err="1" smtClean="0"/>
              <a:t>Aashiq</a:t>
            </a:r>
            <a:endParaRPr lang="en-US" sz="2400" dirty="0" smtClean="0"/>
          </a:p>
          <a:p>
            <a:pPr lvl="1">
              <a:lnSpc>
                <a:spcPct val="200000"/>
              </a:lnSpc>
            </a:pPr>
            <a:r>
              <a:rPr lang="en-US" sz="2400" dirty="0" err="1" smtClean="0"/>
              <a:t>Meesam</a:t>
            </a:r>
            <a:r>
              <a:rPr lang="en-US" sz="2400" dirty="0" smtClean="0"/>
              <a:t> e </a:t>
            </a:r>
            <a:r>
              <a:rPr lang="en-US" sz="2400" dirty="0" err="1" smtClean="0"/>
              <a:t>Tammar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Suli</a:t>
            </a:r>
            <a:r>
              <a:rPr lang="en-US" sz="2400" dirty="0" smtClean="0"/>
              <a:t> Par </a:t>
            </a:r>
            <a:r>
              <a:rPr lang="en-US" sz="2400" dirty="0" err="1" smtClean="0"/>
              <a:t>Zikr</a:t>
            </a:r>
            <a:r>
              <a:rPr lang="en-US" sz="2400" dirty="0" smtClean="0"/>
              <a:t> e Ali(as)</a:t>
            </a:r>
          </a:p>
          <a:p>
            <a:pPr lvl="1">
              <a:lnSpc>
                <a:spcPct val="200000"/>
              </a:lnSpc>
            </a:pPr>
            <a:r>
              <a:rPr lang="en-US" sz="2400" dirty="0" err="1" smtClean="0"/>
              <a:t>Ibne</a:t>
            </a:r>
            <a:r>
              <a:rPr lang="en-US" sz="2400" dirty="0" smtClean="0"/>
              <a:t> </a:t>
            </a:r>
            <a:r>
              <a:rPr lang="en-US" sz="2400" dirty="0" err="1" smtClean="0"/>
              <a:t>Sakeet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Abbasi</a:t>
            </a:r>
            <a:r>
              <a:rPr lang="en-US" sz="2400" dirty="0" smtClean="0"/>
              <a:t> </a:t>
            </a:r>
            <a:r>
              <a:rPr lang="en-US" sz="2400" dirty="0" err="1" smtClean="0"/>
              <a:t>Khalifa</a:t>
            </a:r>
            <a:r>
              <a:rPr lang="en-US" sz="2400" dirty="0" smtClean="0"/>
              <a:t> </a:t>
            </a:r>
            <a:r>
              <a:rPr lang="en-US" sz="2400" dirty="0" err="1" smtClean="0"/>
              <a:t>Mutawakkil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endParaRPr lang="en-US" sz="24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Ali(as) </a:t>
            </a:r>
            <a:r>
              <a:rPr lang="en-US" sz="2400" dirty="0" err="1" smtClean="0"/>
              <a:t>Aik</a:t>
            </a:r>
            <a:r>
              <a:rPr lang="en-US" sz="2400" dirty="0" smtClean="0"/>
              <a:t> </a:t>
            </a:r>
            <a:r>
              <a:rPr lang="en-US" sz="2400" dirty="0" err="1" smtClean="0"/>
              <a:t>Fard</a:t>
            </a:r>
            <a:r>
              <a:rPr lang="en-US" sz="2400" dirty="0" smtClean="0"/>
              <a:t> Ki </a:t>
            </a:r>
            <a:r>
              <a:rPr lang="en-US" sz="2400" dirty="0" err="1" smtClean="0"/>
              <a:t>Hesiyat</a:t>
            </a:r>
            <a:r>
              <a:rPr lang="en-US" sz="2400" dirty="0" smtClean="0"/>
              <a:t> Se </a:t>
            </a:r>
            <a:r>
              <a:rPr lang="en-US" sz="2400" dirty="0" err="1" smtClean="0"/>
              <a:t>Nahe</a:t>
            </a:r>
            <a:r>
              <a:rPr lang="en-US" sz="2400" dirty="0" smtClean="0"/>
              <a:t> </a:t>
            </a:r>
            <a:r>
              <a:rPr lang="en-US" sz="2400" dirty="0" err="1" smtClean="0"/>
              <a:t>Bal</a:t>
            </a:r>
            <a:r>
              <a:rPr lang="en-US" sz="2400" dirty="0" smtClean="0"/>
              <a:t> K </a:t>
            </a:r>
            <a:r>
              <a:rPr lang="en-US" sz="2400" dirty="0" err="1" smtClean="0"/>
              <a:t>Aik</a:t>
            </a:r>
            <a:r>
              <a:rPr lang="en-US" sz="2400" dirty="0" smtClean="0"/>
              <a:t> </a:t>
            </a:r>
            <a:r>
              <a:rPr lang="en-US" sz="2400" dirty="0" err="1" smtClean="0"/>
              <a:t>Maktab</a:t>
            </a:r>
            <a:r>
              <a:rPr lang="en-US" sz="2400" dirty="0" smtClean="0"/>
              <a:t> Ki </a:t>
            </a:r>
            <a:r>
              <a:rPr lang="en-US" sz="2400" dirty="0" err="1" smtClean="0"/>
              <a:t>Hesiyat</a:t>
            </a:r>
            <a:r>
              <a:rPr lang="en-US" sz="2400" dirty="0" smtClean="0"/>
              <a:t> Se </a:t>
            </a:r>
            <a:r>
              <a:rPr lang="en-US" sz="2400" dirty="0" err="1" smtClean="0"/>
              <a:t>Zinda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14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834" y="264827"/>
            <a:ext cx="10353761" cy="1009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TashAYyo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Maktab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 smtClean="0"/>
              <a:t>Ishq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44183"/>
            <a:ext cx="10353762" cy="526154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err="1" smtClean="0"/>
              <a:t>Mazhab</a:t>
            </a:r>
            <a:r>
              <a:rPr lang="en-US" sz="2400" dirty="0" smtClean="0"/>
              <a:t> e </a:t>
            </a:r>
            <a:r>
              <a:rPr lang="en-US" sz="2400" dirty="0" err="1" smtClean="0"/>
              <a:t>Ta’ashiyo</a:t>
            </a:r>
            <a:r>
              <a:rPr lang="en-US" sz="2400" dirty="0" smtClean="0"/>
              <a:t> Ki </a:t>
            </a:r>
            <a:r>
              <a:rPr lang="en-US" sz="2400" dirty="0" err="1" smtClean="0"/>
              <a:t>Bunyad</a:t>
            </a:r>
            <a:r>
              <a:rPr lang="en-US" sz="2400" dirty="0" smtClean="0"/>
              <a:t> </a:t>
            </a:r>
            <a:r>
              <a:rPr lang="en-US" sz="2400" dirty="0" err="1" smtClean="0"/>
              <a:t>Muhabbat</a:t>
            </a:r>
            <a:endParaRPr lang="en-US" sz="24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Ali(as) </a:t>
            </a:r>
            <a:r>
              <a:rPr lang="en-US" sz="2400" dirty="0" err="1" smtClean="0"/>
              <a:t>Fitrato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Parakhne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Paimana</a:t>
            </a:r>
            <a:endParaRPr lang="en-US" sz="24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IMAM Ali(as)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Qol</a:t>
            </a:r>
            <a:r>
              <a:rPr lang="en-US" sz="2400" dirty="0" smtClean="0"/>
              <a:t> </a:t>
            </a:r>
            <a:r>
              <a:rPr lang="en-US" sz="2400" dirty="0" err="1" smtClean="0"/>
              <a:t>Momin</a:t>
            </a:r>
            <a:r>
              <a:rPr lang="en-US" sz="2400" dirty="0" smtClean="0"/>
              <a:t> </a:t>
            </a:r>
            <a:r>
              <a:rPr lang="en-US" sz="2400" dirty="0" err="1" smtClean="0"/>
              <a:t>Aur</a:t>
            </a:r>
            <a:r>
              <a:rPr lang="en-US" sz="2400" dirty="0" smtClean="0"/>
              <a:t> </a:t>
            </a:r>
            <a:r>
              <a:rPr lang="en-US" sz="2400" dirty="0" err="1" smtClean="0"/>
              <a:t>Munafiq</a:t>
            </a:r>
            <a:r>
              <a:rPr lang="en-US" sz="2400" dirty="0" smtClean="0"/>
              <a:t> K </a:t>
            </a:r>
            <a:r>
              <a:rPr lang="en-US" sz="2400" dirty="0" err="1" smtClean="0"/>
              <a:t>Darmiyn</a:t>
            </a:r>
            <a:r>
              <a:rPr lang="en-US" sz="2400" dirty="0" smtClean="0"/>
              <a:t> </a:t>
            </a:r>
            <a:r>
              <a:rPr lang="en-US" sz="2400" dirty="0" err="1" smtClean="0"/>
              <a:t>Farq</a:t>
            </a:r>
            <a:endParaRPr lang="en-US" sz="2400" dirty="0" smtClean="0"/>
          </a:p>
          <a:p>
            <a:pPr marL="457200" lvl="1" indent="0" algn="ctr">
              <a:lnSpc>
                <a:spcPct val="100000"/>
              </a:lnSpc>
              <a:buNone/>
            </a:pPr>
            <a:r>
              <a:rPr lang="en-US" sz="2400" dirty="0" smtClean="0"/>
              <a:t>“Agar Mai </a:t>
            </a:r>
            <a:r>
              <a:rPr lang="en-US" sz="2400" dirty="0" err="1" smtClean="0"/>
              <a:t>Apni</a:t>
            </a:r>
            <a:r>
              <a:rPr lang="en-US" sz="2400" dirty="0" smtClean="0"/>
              <a:t> Is </a:t>
            </a:r>
            <a:r>
              <a:rPr lang="en-US" sz="2400" dirty="0" err="1" smtClean="0"/>
              <a:t>Talwar</a:t>
            </a:r>
            <a:r>
              <a:rPr lang="en-US" sz="2400" dirty="0" smtClean="0"/>
              <a:t> Se </a:t>
            </a:r>
            <a:r>
              <a:rPr lang="en-US" sz="2400" dirty="0" err="1" smtClean="0"/>
              <a:t>Momin</a:t>
            </a:r>
            <a:r>
              <a:rPr lang="en-US" sz="2400" dirty="0" smtClean="0"/>
              <a:t> Ki </a:t>
            </a:r>
            <a:r>
              <a:rPr lang="en-US" sz="2400" dirty="0" err="1" smtClean="0"/>
              <a:t>Naak</a:t>
            </a:r>
            <a:r>
              <a:rPr lang="en-US" sz="2400" dirty="0" smtClean="0"/>
              <a:t> Par </a:t>
            </a:r>
            <a:r>
              <a:rPr lang="en-US" sz="2400" dirty="0" err="1" smtClean="0"/>
              <a:t>Zarb</a:t>
            </a:r>
            <a:r>
              <a:rPr lang="en-US" sz="2400" dirty="0" smtClean="0"/>
              <a:t> </a:t>
            </a:r>
            <a:r>
              <a:rPr lang="en-US" sz="2400" dirty="0" err="1" smtClean="0"/>
              <a:t>Lagao</a:t>
            </a:r>
            <a:r>
              <a:rPr lang="en-US" sz="2400" dirty="0" smtClean="0"/>
              <a:t>. . . . . </a:t>
            </a:r>
            <a:r>
              <a:rPr lang="en-US" sz="2400" dirty="0"/>
              <a:t> </a:t>
            </a:r>
            <a:r>
              <a:rPr lang="en-US" sz="2400" dirty="0" smtClean="0"/>
              <a:t>Agar Mai </a:t>
            </a:r>
            <a:r>
              <a:rPr lang="en-US" sz="2400" dirty="0" err="1" smtClean="0"/>
              <a:t>Puri</a:t>
            </a:r>
            <a:r>
              <a:rPr lang="en-US" sz="2400" dirty="0" smtClean="0"/>
              <a:t> </a:t>
            </a:r>
            <a:r>
              <a:rPr lang="en-US" sz="2400" dirty="0" err="1" smtClean="0"/>
              <a:t>Duniya</a:t>
            </a:r>
            <a:r>
              <a:rPr lang="en-US" sz="2400" dirty="0" smtClean="0"/>
              <a:t> Kisi </a:t>
            </a:r>
            <a:r>
              <a:rPr lang="en-US" sz="2400" dirty="0" err="1" smtClean="0"/>
              <a:t>Munafiq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De Du. . . . .”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Imam Ali(as)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Apne</a:t>
            </a:r>
            <a:r>
              <a:rPr lang="en-US" sz="2400" dirty="0" smtClean="0"/>
              <a:t> </a:t>
            </a:r>
            <a:r>
              <a:rPr lang="en-US" sz="2400" dirty="0" err="1" smtClean="0"/>
              <a:t>Chahnay</a:t>
            </a:r>
            <a:r>
              <a:rPr lang="en-US" sz="2400" dirty="0" smtClean="0"/>
              <a:t> </a:t>
            </a:r>
            <a:r>
              <a:rPr lang="en-US" sz="2400" dirty="0" err="1" smtClean="0"/>
              <a:t>Walay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Hath </a:t>
            </a:r>
            <a:r>
              <a:rPr lang="en-US" sz="2400" dirty="0" err="1" smtClean="0"/>
              <a:t>Kaatna</a:t>
            </a:r>
            <a:r>
              <a:rPr lang="en-US" sz="2400" dirty="0" smtClean="0"/>
              <a:t> </a:t>
            </a:r>
          </a:p>
          <a:p>
            <a:pPr lvl="1">
              <a:lnSpc>
                <a:spcPct val="200000"/>
              </a:lnSpc>
            </a:pPr>
            <a:r>
              <a:rPr lang="en-US" sz="2400" dirty="0" err="1" smtClean="0"/>
              <a:t>Munafiq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Chahnay</a:t>
            </a:r>
            <a:r>
              <a:rPr lang="en-US" sz="2400" dirty="0" smtClean="0"/>
              <a:t> </a:t>
            </a:r>
            <a:r>
              <a:rPr lang="en-US" sz="2400" dirty="0" err="1" smtClean="0"/>
              <a:t>Walay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1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834" y="159896"/>
            <a:ext cx="10353761" cy="1189220"/>
          </a:xfrm>
        </p:spPr>
        <p:txBody>
          <a:bodyPr/>
          <a:lstStyle/>
          <a:p>
            <a:r>
              <a:rPr lang="fi-FI" dirty="0"/>
              <a:t>Tareekh e Islam se kuch </a:t>
            </a:r>
            <a:r>
              <a:rPr lang="fi-FI" dirty="0" smtClean="0"/>
              <a:t>misaalain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854" y="1049312"/>
            <a:ext cx="10353762" cy="49017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Hazrat</a:t>
            </a:r>
            <a:r>
              <a:rPr lang="en-US" sz="2400" dirty="0" smtClean="0"/>
              <a:t> </a:t>
            </a:r>
            <a:r>
              <a:rPr lang="en-US" sz="2400" dirty="0" err="1" smtClean="0"/>
              <a:t>Abuzar</a:t>
            </a:r>
            <a:r>
              <a:rPr lang="en-US" sz="2400" dirty="0" smtClean="0"/>
              <a:t> </a:t>
            </a:r>
            <a:r>
              <a:rPr lang="en-US" sz="2400" dirty="0" err="1" smtClean="0"/>
              <a:t>Ghaffari</a:t>
            </a:r>
            <a:r>
              <a:rPr lang="en-US" sz="2400" dirty="0" smtClean="0"/>
              <a:t>(</a:t>
            </a:r>
            <a:r>
              <a:rPr lang="en-US" sz="2400" dirty="0" err="1" smtClean="0"/>
              <a:t>ra</a:t>
            </a:r>
            <a:r>
              <a:rPr lang="en-US" sz="2400" dirty="0" smtClean="0"/>
              <a:t>)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Waqiya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RASOOL(SAWW)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Tabook</a:t>
            </a:r>
            <a:r>
              <a:rPr lang="en-US" sz="2400" dirty="0" smtClean="0"/>
              <a:t> Ki </a:t>
            </a:r>
            <a:r>
              <a:rPr lang="en-US" sz="2400" dirty="0" err="1" smtClean="0"/>
              <a:t>Taraf</a:t>
            </a:r>
            <a:r>
              <a:rPr lang="en-US" sz="2400" dirty="0" smtClean="0"/>
              <a:t> </a:t>
            </a:r>
            <a:r>
              <a:rPr lang="en-US" sz="2400" dirty="0" err="1" smtClean="0"/>
              <a:t>Kooch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Kuch</a:t>
            </a:r>
            <a:r>
              <a:rPr lang="en-US" sz="2400" dirty="0" smtClean="0"/>
              <a:t> Logo Ki </a:t>
            </a:r>
            <a:r>
              <a:rPr lang="en-US" sz="2400" dirty="0" err="1" smtClean="0"/>
              <a:t>Bahanay</a:t>
            </a:r>
            <a:r>
              <a:rPr lang="en-US" sz="2400" dirty="0" smtClean="0"/>
              <a:t> </a:t>
            </a:r>
            <a:r>
              <a:rPr lang="en-US" sz="2400" dirty="0" err="1" smtClean="0"/>
              <a:t>Baaziyan</a:t>
            </a:r>
            <a:r>
              <a:rPr lang="en-US" sz="2400" dirty="0" smtClean="0"/>
              <a:t> </a:t>
            </a:r>
            <a:r>
              <a:rPr lang="en-US" sz="2400" dirty="0" err="1" smtClean="0"/>
              <a:t>Aur</a:t>
            </a:r>
            <a:r>
              <a:rPr lang="en-US" sz="2400" dirty="0" smtClean="0"/>
              <a:t> </a:t>
            </a: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en-US" sz="2400" dirty="0" err="1" smtClean="0"/>
              <a:t>Qafle</a:t>
            </a:r>
            <a:r>
              <a:rPr lang="en-US" sz="2400" dirty="0" smtClean="0"/>
              <a:t> Mai </a:t>
            </a:r>
            <a:r>
              <a:rPr lang="en-US" sz="2400" dirty="0" err="1" smtClean="0"/>
              <a:t>Shamil</a:t>
            </a:r>
            <a:r>
              <a:rPr lang="en-US" sz="2400" dirty="0" smtClean="0"/>
              <a:t> Na Hoe</a:t>
            </a:r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Jaisay</a:t>
            </a:r>
            <a:r>
              <a:rPr lang="en-US" sz="2400" dirty="0" smtClean="0"/>
              <a:t> He RASOOL(SAWW)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Pata</a:t>
            </a:r>
            <a:r>
              <a:rPr lang="en-US" sz="2400" dirty="0" smtClean="0"/>
              <a:t> </a:t>
            </a:r>
            <a:r>
              <a:rPr lang="en-US" sz="2400" dirty="0" err="1" smtClean="0"/>
              <a:t>Chalta</a:t>
            </a:r>
            <a:r>
              <a:rPr lang="en-US" sz="2400" dirty="0" smtClean="0"/>
              <a:t> K </a:t>
            </a:r>
            <a:r>
              <a:rPr lang="en-US" sz="2400" dirty="0" err="1" smtClean="0"/>
              <a:t>Koe</a:t>
            </a:r>
            <a:r>
              <a:rPr lang="en-US" sz="2400" dirty="0" smtClean="0"/>
              <a:t> </a:t>
            </a:r>
            <a:r>
              <a:rPr lang="en-US" sz="2400" dirty="0" err="1" smtClean="0"/>
              <a:t>Wapis</a:t>
            </a:r>
            <a:r>
              <a:rPr lang="en-US" sz="2400" dirty="0" smtClean="0"/>
              <a:t> Gaya </a:t>
            </a:r>
            <a:r>
              <a:rPr lang="en-US" sz="2400" dirty="0" err="1" smtClean="0"/>
              <a:t>Hai</a:t>
            </a:r>
            <a:r>
              <a:rPr lang="en-US" sz="2400" dirty="0" smtClean="0"/>
              <a:t> To AP (SAWW) </a:t>
            </a:r>
            <a:r>
              <a:rPr lang="en-US" sz="2400" dirty="0" err="1" smtClean="0"/>
              <a:t>Farmatay</a:t>
            </a:r>
            <a:endParaRPr lang="en-US" sz="2400" dirty="0" smtClean="0"/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dirty="0" smtClean="0"/>
              <a:t>“Agar Is Mai </a:t>
            </a:r>
            <a:r>
              <a:rPr lang="en-US" sz="2400" dirty="0" err="1" smtClean="0"/>
              <a:t>Koe</a:t>
            </a:r>
            <a:r>
              <a:rPr lang="en-US" sz="2400" dirty="0" smtClean="0"/>
              <a:t> </a:t>
            </a:r>
            <a:r>
              <a:rPr lang="en-US" sz="2400" dirty="0" err="1" smtClean="0"/>
              <a:t>Khair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To </a:t>
            </a:r>
            <a:r>
              <a:rPr lang="en-US" sz="2400" dirty="0" err="1" smtClean="0"/>
              <a:t>Khuda</a:t>
            </a:r>
            <a:r>
              <a:rPr lang="en-US" sz="2400" dirty="0" smtClean="0"/>
              <a:t> </a:t>
            </a:r>
            <a:r>
              <a:rPr lang="en-US" sz="2400" dirty="0" err="1" smtClean="0"/>
              <a:t>Usay</a:t>
            </a:r>
            <a:r>
              <a:rPr lang="en-US" sz="2400" dirty="0" smtClean="0"/>
              <a:t> </a:t>
            </a:r>
            <a:r>
              <a:rPr lang="en-US" sz="2400" dirty="0" err="1" smtClean="0"/>
              <a:t>Wapis</a:t>
            </a:r>
            <a:r>
              <a:rPr lang="en-US" sz="2400" dirty="0" smtClean="0"/>
              <a:t> </a:t>
            </a:r>
            <a:r>
              <a:rPr lang="en-US" sz="2400" dirty="0" err="1" smtClean="0"/>
              <a:t>Palta</a:t>
            </a:r>
            <a:r>
              <a:rPr lang="en-US" sz="2400" dirty="0" smtClean="0"/>
              <a:t> </a:t>
            </a:r>
            <a:r>
              <a:rPr lang="en-US" sz="2400" dirty="0" err="1" smtClean="0"/>
              <a:t>Dega</a:t>
            </a:r>
            <a:r>
              <a:rPr lang="en-US" sz="2400" dirty="0" smtClean="0"/>
              <a:t>, </a:t>
            </a:r>
            <a:r>
              <a:rPr lang="en-US" sz="2400" dirty="0" err="1" smtClean="0"/>
              <a:t>Aur</a:t>
            </a:r>
            <a:r>
              <a:rPr lang="en-US" sz="2400" dirty="0" smtClean="0"/>
              <a:t> Agar Is Mai  </a:t>
            </a:r>
            <a:r>
              <a:rPr lang="en-US" sz="2400" dirty="0" err="1" smtClean="0"/>
              <a:t>Koe</a:t>
            </a:r>
            <a:r>
              <a:rPr lang="en-US" sz="2400" dirty="0" smtClean="0"/>
              <a:t> </a:t>
            </a:r>
            <a:r>
              <a:rPr lang="en-US" sz="2400" dirty="0" err="1" smtClean="0"/>
              <a:t>Khair</a:t>
            </a:r>
            <a:r>
              <a:rPr lang="en-US" sz="2400" dirty="0" smtClean="0"/>
              <a:t> </a:t>
            </a:r>
            <a:r>
              <a:rPr lang="en-US" sz="2400" dirty="0" err="1" smtClean="0"/>
              <a:t>Nahe</a:t>
            </a:r>
            <a:r>
              <a:rPr lang="en-US" sz="2400" dirty="0" smtClean="0"/>
              <a:t> </a:t>
            </a:r>
            <a:r>
              <a:rPr lang="en-US" sz="2400" dirty="0" err="1" smtClean="0"/>
              <a:t>Paya</a:t>
            </a:r>
            <a:r>
              <a:rPr lang="en-US" sz="2400" dirty="0" smtClean="0"/>
              <a:t> </a:t>
            </a:r>
            <a:r>
              <a:rPr lang="en-US" sz="2400" dirty="0" err="1" smtClean="0"/>
              <a:t>Jata</a:t>
            </a:r>
            <a:r>
              <a:rPr lang="en-US" sz="2400" dirty="0" smtClean="0"/>
              <a:t> To </a:t>
            </a:r>
            <a:r>
              <a:rPr lang="en-US" sz="2400" dirty="0" err="1" smtClean="0"/>
              <a:t>Acha</a:t>
            </a:r>
            <a:r>
              <a:rPr lang="en-US" sz="2400" dirty="0" smtClean="0"/>
              <a:t> </a:t>
            </a:r>
            <a:r>
              <a:rPr lang="en-US" sz="2400" dirty="0" err="1" smtClean="0"/>
              <a:t>Hua</a:t>
            </a:r>
            <a:r>
              <a:rPr lang="en-US" sz="2400" dirty="0" smtClean="0"/>
              <a:t> K </a:t>
            </a:r>
            <a:r>
              <a:rPr lang="en-US" sz="2400" dirty="0" err="1" smtClean="0"/>
              <a:t>Wapis</a:t>
            </a:r>
            <a:r>
              <a:rPr lang="en-US" sz="2400" dirty="0" smtClean="0"/>
              <a:t> </a:t>
            </a:r>
            <a:r>
              <a:rPr lang="en-US" sz="2400" dirty="0" err="1" smtClean="0"/>
              <a:t>Chala</a:t>
            </a:r>
            <a:r>
              <a:rPr lang="en-US" sz="2400" dirty="0" smtClean="0"/>
              <a:t> Gaya”</a:t>
            </a:r>
          </a:p>
        </p:txBody>
      </p:sp>
    </p:spTree>
    <p:extLst>
      <p:ext uri="{BB962C8B-B14F-4D97-AF65-F5344CB8AC3E}">
        <p14:creationId xmlns:p14="http://schemas.microsoft.com/office/powerpoint/2010/main" val="17835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Tareekh e Islam se kuch misaalain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2400" dirty="0" err="1"/>
              <a:t>Abuzar</a:t>
            </a:r>
            <a:r>
              <a:rPr lang="en-US" sz="2400" dirty="0"/>
              <a:t> </a:t>
            </a:r>
            <a:r>
              <a:rPr lang="en-US" sz="2400" dirty="0" err="1"/>
              <a:t>Peechay</a:t>
            </a:r>
            <a:r>
              <a:rPr lang="en-US" sz="2400" dirty="0"/>
              <a:t> </a:t>
            </a:r>
            <a:r>
              <a:rPr lang="en-US" sz="2400" dirty="0" err="1"/>
              <a:t>Reh</a:t>
            </a:r>
            <a:r>
              <a:rPr lang="en-US" sz="2400" dirty="0"/>
              <a:t> </a:t>
            </a:r>
            <a:r>
              <a:rPr lang="en-US" sz="2400" dirty="0" err="1"/>
              <a:t>Gae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 err="1"/>
              <a:t>Abuzar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/>
              <a:t>Paani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 smtClean="0"/>
              <a:t>peena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Bilal </a:t>
            </a:r>
            <a:r>
              <a:rPr lang="en-US" sz="2400" dirty="0" err="1"/>
              <a:t>Habshi</a:t>
            </a:r>
            <a:r>
              <a:rPr lang="en-US" sz="2400" dirty="0"/>
              <a:t>(RA)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/>
              <a:t>Qissa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 err="1"/>
              <a:t>Aap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/>
              <a:t>Maalik</a:t>
            </a:r>
            <a:r>
              <a:rPr lang="en-US" sz="2400" dirty="0"/>
              <a:t> App </a:t>
            </a:r>
            <a:r>
              <a:rPr lang="en-US" sz="2400" dirty="0" smtClean="0"/>
              <a:t>par </a:t>
            </a:r>
            <a:r>
              <a:rPr lang="en-US" sz="2400" dirty="0" err="1" smtClean="0"/>
              <a:t>Tashaddud</a:t>
            </a:r>
            <a:r>
              <a:rPr lang="en-US" sz="2400" dirty="0" smtClean="0"/>
              <a:t> </a:t>
            </a:r>
            <a:r>
              <a:rPr lang="en-US" sz="2400" dirty="0"/>
              <a:t>Karta</a:t>
            </a:r>
          </a:p>
          <a:p>
            <a:pPr lvl="1">
              <a:lnSpc>
                <a:spcPct val="150000"/>
              </a:lnSpc>
            </a:pPr>
            <a:r>
              <a:rPr lang="en-US" sz="2400" dirty="0" err="1"/>
              <a:t>Hazrat</a:t>
            </a:r>
            <a:r>
              <a:rPr lang="en-US" sz="2400" dirty="0"/>
              <a:t> Abu </a:t>
            </a:r>
            <a:r>
              <a:rPr lang="en-US" sz="2400" dirty="0" err="1"/>
              <a:t>Bakar</a:t>
            </a:r>
            <a:r>
              <a:rPr lang="en-US" sz="2400" dirty="0"/>
              <a:t> Ki </a:t>
            </a:r>
            <a:r>
              <a:rPr lang="en-US" sz="2400" dirty="0" err="1"/>
              <a:t>Aap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Nasihat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1920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8824" y="2483370"/>
            <a:ext cx="10353761" cy="1326321"/>
          </a:xfrm>
        </p:spPr>
        <p:txBody>
          <a:bodyPr>
            <a:normAutofit/>
          </a:bodyPr>
          <a:lstStyle/>
          <a:p>
            <a:r>
              <a:rPr lang="en-US" sz="8800" dirty="0" smtClean="0"/>
              <a:t>SHUKRIYA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6956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87483"/>
            <a:ext cx="10246041" cy="637308"/>
          </a:xfrm>
        </p:spPr>
        <p:txBody>
          <a:bodyPr>
            <a:normAutofit/>
          </a:bodyPr>
          <a:lstStyle/>
          <a:p>
            <a:r>
              <a:rPr lang="en-US" dirty="0" smtClean="0"/>
              <a:t>Book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24791"/>
            <a:ext cx="10353762" cy="5652654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sz="2400" dirty="0" smtClean="0"/>
              <a:t>Name: 	</a:t>
            </a:r>
            <a:r>
              <a:rPr lang="pt-BR" sz="2400" dirty="0" smtClean="0"/>
              <a:t>Jazba o Dafea E  Ali(a.s)</a:t>
            </a:r>
          </a:p>
          <a:p>
            <a:pPr>
              <a:lnSpc>
                <a:spcPct val="250000"/>
              </a:lnSpc>
            </a:pPr>
            <a:r>
              <a:rPr lang="pt-BR" sz="2400" dirty="0" smtClean="0"/>
              <a:t>Writer</a:t>
            </a:r>
            <a:r>
              <a:rPr lang="pt-BR" sz="2400" dirty="0"/>
              <a:t>:	Ustaad Shaheed Murtaza </a:t>
            </a:r>
            <a:r>
              <a:rPr lang="pt-BR" sz="2400" dirty="0" smtClean="0"/>
              <a:t>Mutahhari</a:t>
            </a:r>
          </a:p>
          <a:p>
            <a:pPr>
              <a:lnSpc>
                <a:spcPct val="250000"/>
              </a:lnSpc>
            </a:pPr>
            <a:r>
              <a:rPr lang="pt-BR" sz="2400" dirty="0" smtClean="0"/>
              <a:t>Translator:	Majlis e Mutarajumeen</a:t>
            </a:r>
          </a:p>
          <a:p>
            <a:pPr>
              <a:lnSpc>
                <a:spcPct val="250000"/>
              </a:lnSpc>
            </a:pPr>
            <a:r>
              <a:rPr lang="pt-BR" sz="2400" dirty="0" smtClean="0"/>
              <a:t>Publishers: 	Dar us Saqlain</a:t>
            </a:r>
          </a:p>
          <a:p>
            <a:pPr>
              <a:lnSpc>
                <a:spcPct val="250000"/>
              </a:lnSpc>
            </a:pPr>
            <a:r>
              <a:rPr lang="pt-BR" sz="2400" dirty="0" smtClean="0"/>
              <a:t>Price:		75 Rupees</a:t>
            </a:r>
          </a:p>
          <a:p>
            <a:pPr>
              <a:lnSpc>
                <a:spcPct val="250000"/>
              </a:lnSpc>
            </a:pPr>
            <a:endParaRPr lang="pt-BR" sz="2400" dirty="0"/>
          </a:p>
          <a:p>
            <a:pPr>
              <a:lnSpc>
                <a:spcPct val="2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41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955964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55965"/>
            <a:ext cx="10353762" cy="5455226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sz="2400" dirty="0" err="1" smtClean="0"/>
              <a:t>Jazba</a:t>
            </a:r>
            <a:r>
              <a:rPr lang="en-US" sz="2400" dirty="0" smtClean="0"/>
              <a:t> </a:t>
            </a:r>
            <a:r>
              <a:rPr lang="en-US" sz="2400" dirty="0" smtClean="0"/>
              <a:t>o </a:t>
            </a:r>
            <a:r>
              <a:rPr lang="en-US" sz="2400" dirty="0" err="1"/>
              <a:t>D</a:t>
            </a:r>
            <a:r>
              <a:rPr lang="en-US" sz="2400" dirty="0" err="1" smtClean="0"/>
              <a:t>afea</a:t>
            </a:r>
            <a:r>
              <a:rPr lang="en-US" sz="2400" dirty="0" smtClean="0"/>
              <a:t> k </a:t>
            </a:r>
            <a:r>
              <a:rPr lang="en-US" sz="2400" dirty="0" err="1" smtClean="0"/>
              <a:t>ma’ine</a:t>
            </a:r>
            <a:endParaRPr lang="en-US" sz="2400" dirty="0" smtClean="0"/>
          </a:p>
          <a:p>
            <a:pPr>
              <a:lnSpc>
                <a:spcPct val="250000"/>
              </a:lnSpc>
            </a:pPr>
            <a:r>
              <a:rPr lang="en-US" sz="2400" dirty="0" err="1" smtClean="0"/>
              <a:t>Jazba</a:t>
            </a:r>
            <a:r>
              <a:rPr lang="en-US" sz="2400" dirty="0" smtClean="0"/>
              <a:t> o </a:t>
            </a:r>
            <a:r>
              <a:rPr lang="en-US" sz="2400" dirty="0" err="1"/>
              <a:t>D</a:t>
            </a:r>
            <a:r>
              <a:rPr lang="en-US" sz="2400" dirty="0" err="1" smtClean="0"/>
              <a:t>afea</a:t>
            </a:r>
            <a:r>
              <a:rPr lang="en-US" sz="2400" dirty="0" smtClean="0"/>
              <a:t>  </a:t>
            </a:r>
            <a:r>
              <a:rPr lang="en-US" sz="2400" dirty="0" smtClean="0"/>
              <a:t>K </a:t>
            </a:r>
            <a:r>
              <a:rPr lang="en-US" sz="2400" dirty="0" err="1" smtClean="0"/>
              <a:t>Silsilay</a:t>
            </a:r>
            <a:r>
              <a:rPr lang="en-US" sz="2400" dirty="0" smtClean="0"/>
              <a:t> Mai Logo K </a:t>
            </a:r>
            <a:r>
              <a:rPr lang="en-US" sz="2400" dirty="0" err="1" smtClean="0"/>
              <a:t>Darmiyan</a:t>
            </a:r>
            <a:r>
              <a:rPr lang="en-US" sz="2400" dirty="0" smtClean="0"/>
              <a:t> </a:t>
            </a:r>
            <a:r>
              <a:rPr lang="en-US" sz="2400" dirty="0" err="1" smtClean="0"/>
              <a:t>Farq</a:t>
            </a:r>
            <a:endParaRPr lang="en-US" sz="2400" dirty="0" smtClean="0"/>
          </a:p>
          <a:p>
            <a:pPr>
              <a:lnSpc>
                <a:spcPct val="250000"/>
              </a:lnSpc>
            </a:pPr>
            <a:r>
              <a:rPr lang="en-US" sz="2400" dirty="0" smtClean="0"/>
              <a:t>Imam ALI(as) Do </a:t>
            </a:r>
            <a:r>
              <a:rPr lang="en-US" sz="2400" dirty="0" err="1" smtClean="0"/>
              <a:t>Quawato</a:t>
            </a:r>
            <a:r>
              <a:rPr lang="en-US" sz="2400" dirty="0" smtClean="0"/>
              <a:t> Ki </a:t>
            </a:r>
            <a:r>
              <a:rPr lang="en-US" sz="2400" dirty="0" err="1" smtClean="0"/>
              <a:t>Hamil</a:t>
            </a:r>
            <a:r>
              <a:rPr lang="en-US" sz="2400" dirty="0" smtClean="0"/>
              <a:t> </a:t>
            </a:r>
            <a:r>
              <a:rPr lang="en-US" sz="2400" dirty="0" err="1" smtClean="0"/>
              <a:t>Shaksiyat</a:t>
            </a:r>
            <a:endParaRPr lang="en-US" sz="2400" dirty="0" smtClean="0"/>
          </a:p>
          <a:p>
            <a:pPr>
              <a:lnSpc>
                <a:spcPct val="250000"/>
              </a:lnSpc>
            </a:pPr>
            <a:r>
              <a:rPr lang="en-US" sz="2400" dirty="0" err="1" smtClean="0"/>
              <a:t>Tashiyo</a:t>
            </a:r>
            <a:r>
              <a:rPr lang="en-US" sz="2400" dirty="0" smtClean="0"/>
              <a:t> – </a:t>
            </a:r>
            <a:r>
              <a:rPr lang="en-US" sz="2400" dirty="0" err="1" smtClean="0"/>
              <a:t>Maktab</a:t>
            </a:r>
            <a:r>
              <a:rPr lang="en-US" sz="2400" dirty="0" smtClean="0"/>
              <a:t> E </a:t>
            </a:r>
            <a:r>
              <a:rPr lang="en-US" sz="2400" dirty="0" err="1" smtClean="0"/>
              <a:t>Ishq</a:t>
            </a:r>
            <a:endParaRPr lang="en-US" sz="2400" dirty="0" smtClean="0"/>
          </a:p>
          <a:p>
            <a:pPr>
              <a:lnSpc>
                <a:spcPct val="250000"/>
              </a:lnSpc>
            </a:pPr>
            <a:r>
              <a:rPr lang="en-US" sz="2400" dirty="0" err="1" smtClean="0"/>
              <a:t>Tareekh</a:t>
            </a:r>
            <a:r>
              <a:rPr lang="en-US" sz="2400" dirty="0" smtClean="0"/>
              <a:t> e Islam se </a:t>
            </a:r>
            <a:r>
              <a:rPr lang="en-US" sz="2400" dirty="0" err="1" smtClean="0"/>
              <a:t>kuch</a:t>
            </a:r>
            <a:r>
              <a:rPr lang="en-US" sz="2400" dirty="0" smtClean="0"/>
              <a:t> </a:t>
            </a:r>
            <a:r>
              <a:rPr lang="en-US" sz="2400" dirty="0" err="1" smtClean="0"/>
              <a:t>misaalain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7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74431"/>
            <a:ext cx="10353761" cy="1350333"/>
          </a:xfrm>
        </p:spPr>
        <p:txBody>
          <a:bodyPr/>
          <a:lstStyle/>
          <a:p>
            <a:r>
              <a:rPr lang="en-US" dirty="0" err="1" smtClean="0"/>
              <a:t>Jazba</a:t>
            </a:r>
            <a:r>
              <a:rPr lang="en-US" dirty="0" smtClean="0"/>
              <a:t> o </a:t>
            </a:r>
            <a:r>
              <a:rPr lang="en-US" dirty="0" smtClean="0"/>
              <a:t>DAFEA E  </a:t>
            </a:r>
            <a:r>
              <a:rPr lang="en-US" dirty="0" smtClean="0"/>
              <a:t>k </a:t>
            </a:r>
            <a:r>
              <a:rPr lang="en-US" dirty="0" err="1" smtClean="0"/>
              <a:t>Ma’ine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50334"/>
            <a:ext cx="10353762" cy="515679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Jazba</a:t>
            </a:r>
            <a:r>
              <a:rPr lang="en-US" sz="2800" dirty="0" smtClean="0"/>
              <a:t> o </a:t>
            </a:r>
            <a:r>
              <a:rPr lang="en-US" sz="2800" dirty="0" err="1" smtClean="0"/>
              <a:t>Dafea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 smtClean="0"/>
              <a:t>mafhoom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Imam Ali(as) </a:t>
            </a:r>
            <a:r>
              <a:rPr lang="en-US" sz="2800" dirty="0" err="1" smtClean="0"/>
              <a:t>ki</a:t>
            </a:r>
            <a:r>
              <a:rPr lang="en-US" sz="2800" dirty="0" smtClean="0"/>
              <a:t> </a:t>
            </a:r>
            <a:r>
              <a:rPr lang="en-US" sz="2800" dirty="0" err="1" smtClean="0"/>
              <a:t>shaksiyat</a:t>
            </a:r>
            <a:r>
              <a:rPr lang="en-US" sz="2800" dirty="0" smtClean="0"/>
              <a:t> </a:t>
            </a:r>
            <a:r>
              <a:rPr lang="en-US" sz="2800" dirty="0" err="1" smtClean="0"/>
              <a:t>khususiyato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 smtClean="0"/>
              <a:t>majmua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Muhammad </a:t>
            </a:r>
            <a:r>
              <a:rPr lang="en-US" sz="2400" dirty="0" err="1" smtClean="0"/>
              <a:t>Ibne</a:t>
            </a:r>
            <a:r>
              <a:rPr lang="en-US" sz="2400" dirty="0" smtClean="0"/>
              <a:t> </a:t>
            </a:r>
            <a:r>
              <a:rPr lang="en-US" sz="2400" dirty="0" err="1" smtClean="0"/>
              <a:t>Shehar</a:t>
            </a:r>
            <a:r>
              <a:rPr lang="en-US" sz="2400" dirty="0" smtClean="0"/>
              <a:t> </a:t>
            </a:r>
            <a:r>
              <a:rPr lang="en-US" sz="2400" dirty="0" err="1" smtClean="0"/>
              <a:t>Ashoob</a:t>
            </a:r>
            <a:r>
              <a:rPr lang="en-US" sz="2400" dirty="0" smtClean="0"/>
              <a:t>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mashoor</a:t>
            </a:r>
            <a:r>
              <a:rPr lang="en-US" sz="2400" dirty="0" smtClean="0"/>
              <a:t> </a:t>
            </a:r>
            <a:r>
              <a:rPr lang="en-US" sz="2400" dirty="0" err="1" smtClean="0"/>
              <a:t>kitab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Manaqib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Insan</a:t>
            </a:r>
            <a:r>
              <a:rPr lang="en-US" sz="2800" dirty="0" smtClean="0"/>
              <a:t> </a:t>
            </a:r>
            <a:r>
              <a:rPr lang="en-US" sz="2800" dirty="0" err="1" smtClean="0"/>
              <a:t>ki</a:t>
            </a:r>
            <a:r>
              <a:rPr lang="en-US" sz="2800" dirty="0" smtClean="0"/>
              <a:t> </a:t>
            </a:r>
            <a:r>
              <a:rPr lang="en-US" sz="2800" dirty="0" err="1" smtClean="0"/>
              <a:t>duniya</a:t>
            </a:r>
            <a:r>
              <a:rPr lang="en-US" sz="2800" dirty="0" smtClean="0"/>
              <a:t> </a:t>
            </a:r>
            <a:r>
              <a:rPr lang="en-US" sz="2800" dirty="0" err="1" smtClean="0"/>
              <a:t>mai</a:t>
            </a:r>
            <a:r>
              <a:rPr lang="en-US" sz="2800" dirty="0" smtClean="0"/>
              <a:t> </a:t>
            </a:r>
            <a:r>
              <a:rPr lang="en-US" sz="2800" dirty="0" err="1" smtClean="0"/>
              <a:t>jazba</a:t>
            </a:r>
            <a:r>
              <a:rPr lang="en-US" sz="2800" dirty="0" smtClean="0"/>
              <a:t> </a:t>
            </a:r>
            <a:r>
              <a:rPr lang="en-US" sz="2800" dirty="0" smtClean="0"/>
              <a:t>o </a:t>
            </a:r>
            <a:r>
              <a:rPr lang="en-US" sz="2800" dirty="0" err="1" smtClean="0"/>
              <a:t>dafea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Bohat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dostiyo</a:t>
            </a:r>
            <a:r>
              <a:rPr lang="en-US" sz="2400" dirty="0" smtClean="0"/>
              <a:t>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waja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Kawwe</a:t>
            </a:r>
            <a:r>
              <a:rPr lang="en-US" sz="2400" dirty="0" smtClean="0"/>
              <a:t> </a:t>
            </a:r>
            <a:r>
              <a:rPr lang="en-US" sz="2400" dirty="0" err="1" smtClean="0"/>
              <a:t>aur</a:t>
            </a:r>
            <a:r>
              <a:rPr lang="en-US" sz="2400" dirty="0" smtClean="0"/>
              <a:t> </a:t>
            </a:r>
            <a:r>
              <a:rPr lang="en-US" sz="2400" dirty="0" err="1" smtClean="0"/>
              <a:t>Saras</a:t>
            </a:r>
            <a:r>
              <a:rPr lang="en-US" sz="2400" dirty="0" smtClean="0"/>
              <a:t>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dosti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Maiday</a:t>
            </a:r>
            <a:r>
              <a:rPr lang="en-US" sz="2800" dirty="0" smtClean="0"/>
              <a:t> </a:t>
            </a:r>
            <a:r>
              <a:rPr lang="en-US" sz="2800" dirty="0" err="1" smtClean="0"/>
              <a:t>Aur</a:t>
            </a:r>
            <a:r>
              <a:rPr lang="en-US" sz="2800" dirty="0" smtClean="0"/>
              <a:t> </a:t>
            </a:r>
            <a:r>
              <a:rPr lang="en-US" sz="2800" dirty="0" err="1" smtClean="0"/>
              <a:t>Jigar</a:t>
            </a:r>
            <a:r>
              <a:rPr lang="en-US" sz="2800" dirty="0" smtClean="0"/>
              <a:t> </a:t>
            </a:r>
            <a:r>
              <a:rPr lang="en-US" sz="2800" dirty="0" err="1" smtClean="0"/>
              <a:t>mai</a:t>
            </a:r>
            <a:r>
              <a:rPr lang="en-US" sz="2800" dirty="0" smtClean="0"/>
              <a:t> </a:t>
            </a:r>
            <a:r>
              <a:rPr lang="en-US" sz="2800" dirty="0" err="1" smtClean="0"/>
              <a:t>Jazbiyat</a:t>
            </a:r>
            <a:r>
              <a:rPr lang="en-US" sz="2800" dirty="0" smtClean="0"/>
              <a:t> </a:t>
            </a:r>
            <a:r>
              <a:rPr lang="en-US" sz="2800" dirty="0" err="1"/>
              <a:t>k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taqat</a:t>
            </a:r>
            <a:endParaRPr lang="en-US" sz="28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13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3" y="202019"/>
            <a:ext cx="11667629" cy="1414129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JazbA</a:t>
            </a:r>
            <a:r>
              <a:rPr lang="en-US" sz="3200" dirty="0" smtClean="0"/>
              <a:t> </a:t>
            </a:r>
            <a:r>
              <a:rPr lang="en-US" sz="3200" dirty="0"/>
              <a:t>O </a:t>
            </a:r>
            <a:r>
              <a:rPr lang="en-US" sz="3200" dirty="0" smtClean="0"/>
              <a:t>DAFEA  </a:t>
            </a:r>
            <a:r>
              <a:rPr lang="en-US" sz="3200" dirty="0"/>
              <a:t>K </a:t>
            </a:r>
            <a:r>
              <a:rPr lang="en-US" sz="3200" dirty="0" err="1"/>
              <a:t>Silsilay</a:t>
            </a:r>
            <a:r>
              <a:rPr lang="en-US" sz="3200" dirty="0"/>
              <a:t> Mai Logo K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Darmiyan</a:t>
            </a:r>
            <a:r>
              <a:rPr lang="en-US" sz="3200" dirty="0" smtClean="0"/>
              <a:t> </a:t>
            </a:r>
            <a:r>
              <a:rPr lang="en-US" sz="3200" dirty="0" err="1"/>
              <a:t>Farq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44009"/>
            <a:ext cx="10353762" cy="4547191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Char </a:t>
            </a:r>
            <a:r>
              <a:rPr lang="en-US" sz="2400" dirty="0" err="1" smtClean="0"/>
              <a:t>Iqsam</a:t>
            </a:r>
            <a:endParaRPr lang="en-US" sz="2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sz="2400" dirty="0" smtClean="0"/>
              <a:t>Jo </a:t>
            </a:r>
            <a:r>
              <a:rPr lang="en-US" sz="2400" dirty="0" err="1" smtClean="0"/>
              <a:t>Jazba</a:t>
            </a:r>
            <a:r>
              <a:rPr lang="en-US" sz="2400" dirty="0" smtClean="0"/>
              <a:t> o </a:t>
            </a:r>
            <a:r>
              <a:rPr lang="en-US" sz="2400" dirty="0" err="1" smtClean="0"/>
              <a:t>Dafea</a:t>
            </a:r>
            <a:r>
              <a:rPr lang="en-US" sz="2400" dirty="0" smtClean="0"/>
              <a:t>  </a:t>
            </a:r>
            <a:r>
              <a:rPr lang="en-US" sz="2400" dirty="0" err="1" smtClean="0"/>
              <a:t>Bilkul</a:t>
            </a:r>
            <a:r>
              <a:rPr lang="en-US" sz="2400" dirty="0" smtClean="0"/>
              <a:t> </a:t>
            </a:r>
            <a:r>
              <a:rPr lang="en-US" sz="2400" dirty="0" err="1" smtClean="0"/>
              <a:t>Nahe</a:t>
            </a:r>
            <a:r>
              <a:rPr lang="en-US" sz="2400" dirty="0" smtClean="0"/>
              <a:t> </a:t>
            </a:r>
            <a:r>
              <a:rPr lang="en-US" sz="2400" dirty="0" err="1" smtClean="0"/>
              <a:t>Rakhtay</a:t>
            </a:r>
            <a:endParaRPr lang="en-US" sz="2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sz="2400" dirty="0" smtClean="0"/>
              <a:t>Jo </a:t>
            </a:r>
            <a:r>
              <a:rPr lang="en-US" sz="2400" dirty="0" err="1" smtClean="0"/>
              <a:t>Sirf</a:t>
            </a:r>
            <a:r>
              <a:rPr lang="en-US" sz="2400" dirty="0" smtClean="0"/>
              <a:t> </a:t>
            </a:r>
            <a:r>
              <a:rPr lang="en-US" sz="2400" dirty="0" err="1" smtClean="0"/>
              <a:t>Jazba</a:t>
            </a:r>
            <a:r>
              <a:rPr lang="en-US" sz="2400" dirty="0" smtClean="0"/>
              <a:t> He </a:t>
            </a:r>
            <a:r>
              <a:rPr lang="en-US" sz="2400" dirty="0" err="1" smtClean="0"/>
              <a:t>Rakhtay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sz="2400" dirty="0" smtClean="0"/>
              <a:t>Jo </a:t>
            </a:r>
            <a:r>
              <a:rPr lang="en-US" sz="2400" dirty="0" err="1" smtClean="0"/>
              <a:t>Sirf</a:t>
            </a:r>
            <a:r>
              <a:rPr lang="en-US" sz="2400" dirty="0" smtClean="0"/>
              <a:t> </a:t>
            </a:r>
            <a:r>
              <a:rPr lang="en-US" sz="2400" dirty="0" err="1" smtClean="0"/>
              <a:t>Dafea</a:t>
            </a:r>
            <a:r>
              <a:rPr lang="en-US" sz="2400" dirty="0" smtClean="0"/>
              <a:t> He </a:t>
            </a:r>
            <a:r>
              <a:rPr lang="en-US" sz="2400" dirty="0" err="1" smtClean="0"/>
              <a:t>Rakhaty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en-US" sz="2400" dirty="0" smtClean="0"/>
              <a:t>Jo </a:t>
            </a:r>
            <a:r>
              <a:rPr lang="en-US" sz="2400" dirty="0" err="1" smtClean="0"/>
              <a:t>Jazba</a:t>
            </a:r>
            <a:r>
              <a:rPr lang="en-US" sz="2400" dirty="0" smtClean="0"/>
              <a:t> O </a:t>
            </a:r>
            <a:r>
              <a:rPr lang="en-US" sz="2400" dirty="0" err="1" smtClean="0"/>
              <a:t>Dafa</a:t>
            </a:r>
            <a:r>
              <a:rPr lang="en-US" sz="2400" dirty="0" smtClean="0"/>
              <a:t> </a:t>
            </a:r>
            <a:r>
              <a:rPr lang="en-US" sz="2400" dirty="0" err="1" smtClean="0"/>
              <a:t>Dono</a:t>
            </a:r>
            <a:r>
              <a:rPr lang="en-US" sz="2400" dirty="0" smtClean="0"/>
              <a:t> </a:t>
            </a:r>
            <a:r>
              <a:rPr lang="en-US" sz="2400" dirty="0" err="1" smtClean="0"/>
              <a:t>Rakhtay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472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368" y="121227"/>
            <a:ext cx="10353761" cy="13263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Continue. . .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11827"/>
            <a:ext cx="10353762" cy="5247409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en-US" sz="2800" dirty="0" err="1" smtClean="0"/>
              <a:t>Pehli</a:t>
            </a:r>
            <a:r>
              <a:rPr lang="en-US" sz="2800" dirty="0" smtClean="0"/>
              <a:t> </a:t>
            </a:r>
            <a:r>
              <a:rPr lang="en-US" sz="2800" dirty="0" err="1" smtClean="0"/>
              <a:t>Qism</a:t>
            </a:r>
            <a:endParaRPr lang="en-US" sz="2800" dirty="0" smtClean="0"/>
          </a:p>
          <a:p>
            <a:pPr lvl="1">
              <a:lnSpc>
                <a:spcPct val="250000"/>
              </a:lnSpc>
            </a:pPr>
            <a:r>
              <a:rPr lang="en-US" sz="2400" dirty="0" smtClean="0"/>
              <a:t>In Logo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Shumaar</a:t>
            </a:r>
            <a:r>
              <a:rPr lang="en-US" sz="2400" dirty="0" smtClean="0"/>
              <a:t> </a:t>
            </a:r>
            <a:r>
              <a:rPr lang="en-US" sz="2400" dirty="0" err="1" smtClean="0"/>
              <a:t>Hewanat</a:t>
            </a:r>
            <a:r>
              <a:rPr lang="en-US" sz="2400" dirty="0" smtClean="0"/>
              <a:t> Mai Kia </a:t>
            </a:r>
            <a:r>
              <a:rPr lang="en-US" sz="2400" dirty="0" err="1" smtClean="0"/>
              <a:t>Jata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  <a:p>
            <a:pPr lvl="1">
              <a:lnSpc>
                <a:spcPct val="250000"/>
              </a:lnSpc>
            </a:pPr>
            <a:r>
              <a:rPr lang="en-US" sz="2400" dirty="0" smtClean="0"/>
              <a:t>In </a:t>
            </a:r>
            <a:r>
              <a:rPr lang="en-US" sz="2400" dirty="0" err="1" smtClean="0"/>
              <a:t>Ka</a:t>
            </a:r>
            <a:r>
              <a:rPr lang="en-US" sz="2400" dirty="0" smtClean="0"/>
              <a:t> Is </a:t>
            </a:r>
            <a:r>
              <a:rPr lang="en-US" sz="2400" dirty="0" err="1" smtClean="0"/>
              <a:t>Duniya</a:t>
            </a:r>
            <a:r>
              <a:rPr lang="en-US" sz="2400" dirty="0" smtClean="0"/>
              <a:t> Mai </a:t>
            </a:r>
            <a:r>
              <a:rPr lang="en-US" sz="2400" dirty="0" err="1" smtClean="0"/>
              <a:t>Koe</a:t>
            </a:r>
            <a:r>
              <a:rPr lang="en-US" sz="2400" dirty="0" smtClean="0"/>
              <a:t> </a:t>
            </a:r>
            <a:r>
              <a:rPr lang="en-US" sz="2400" dirty="0" err="1" smtClean="0"/>
              <a:t>Maqsad</a:t>
            </a:r>
            <a:r>
              <a:rPr lang="en-US" sz="2400" dirty="0" smtClean="0"/>
              <a:t> </a:t>
            </a:r>
            <a:r>
              <a:rPr lang="en-US" sz="2400" dirty="0" err="1" smtClean="0"/>
              <a:t>Nae</a:t>
            </a:r>
            <a:endParaRPr lang="en-US" sz="2400" dirty="0" smtClean="0"/>
          </a:p>
          <a:p>
            <a:pPr lvl="1">
              <a:lnSpc>
                <a:spcPct val="250000"/>
              </a:lnSpc>
            </a:pPr>
            <a:r>
              <a:rPr lang="en-US" sz="2400" dirty="0" smtClean="0"/>
              <a:t>Log </a:t>
            </a:r>
            <a:r>
              <a:rPr lang="en-US" sz="2400" dirty="0" err="1" smtClean="0"/>
              <a:t>Apnay</a:t>
            </a:r>
            <a:r>
              <a:rPr lang="en-US" sz="2400" dirty="0" smtClean="0"/>
              <a:t> </a:t>
            </a:r>
            <a:r>
              <a:rPr lang="en-US" sz="2400" dirty="0" err="1" smtClean="0"/>
              <a:t>Maqsad</a:t>
            </a:r>
            <a:r>
              <a:rPr lang="en-US" sz="2400" dirty="0" smtClean="0"/>
              <a:t> K Lye He </a:t>
            </a:r>
            <a:r>
              <a:rPr lang="en-US" sz="2400" dirty="0" err="1" smtClean="0"/>
              <a:t>Inhe</a:t>
            </a:r>
            <a:r>
              <a:rPr lang="en-US" sz="2400" dirty="0" smtClean="0"/>
              <a:t> </a:t>
            </a:r>
            <a:r>
              <a:rPr lang="en-US" sz="2400" dirty="0" err="1" smtClean="0"/>
              <a:t>Apnay</a:t>
            </a:r>
            <a:r>
              <a:rPr lang="en-US" sz="2400" dirty="0" smtClean="0"/>
              <a:t> </a:t>
            </a:r>
            <a:r>
              <a:rPr lang="en-US" sz="2400" dirty="0" err="1" smtClean="0"/>
              <a:t>Sath</a:t>
            </a:r>
            <a:r>
              <a:rPr lang="en-US" sz="2400" dirty="0" smtClean="0"/>
              <a:t> </a:t>
            </a:r>
            <a:r>
              <a:rPr lang="en-US" sz="2400" dirty="0" err="1" smtClean="0"/>
              <a:t>Rakhtay</a:t>
            </a:r>
            <a:endParaRPr lang="en-US" sz="2400" dirty="0" smtClean="0"/>
          </a:p>
          <a:p>
            <a:pPr marL="457200" lvl="1" indent="0">
              <a:lnSpc>
                <a:spcPct val="2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21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CONTINUe</a:t>
            </a:r>
            <a:r>
              <a:rPr lang="en-US" sz="3600" dirty="0" smtClean="0"/>
              <a:t>. . 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67" y="1936407"/>
            <a:ext cx="10353762" cy="45369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Dosri</a:t>
            </a:r>
            <a:r>
              <a:rPr lang="en-US" sz="2800" dirty="0" smtClean="0"/>
              <a:t> </a:t>
            </a:r>
            <a:r>
              <a:rPr lang="en-US" sz="2800" dirty="0" err="1" smtClean="0"/>
              <a:t>Qism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Aik</a:t>
            </a:r>
            <a:r>
              <a:rPr lang="en-US" sz="2400" dirty="0" smtClean="0"/>
              <a:t> Se </a:t>
            </a:r>
            <a:r>
              <a:rPr lang="en-US" sz="2400" dirty="0" err="1" smtClean="0"/>
              <a:t>Khush</a:t>
            </a:r>
            <a:r>
              <a:rPr lang="en-US" sz="2400" dirty="0" smtClean="0"/>
              <a:t> </a:t>
            </a:r>
            <a:r>
              <a:rPr lang="en-US" sz="2400" dirty="0" err="1" smtClean="0"/>
              <a:t>Asloobi</a:t>
            </a:r>
            <a:r>
              <a:rPr lang="en-US" sz="2400" dirty="0" smtClean="0"/>
              <a:t> Se </a:t>
            </a:r>
            <a:r>
              <a:rPr lang="en-US" sz="2400" dirty="0" err="1" smtClean="0"/>
              <a:t>Miltay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Sab Se </a:t>
            </a:r>
            <a:r>
              <a:rPr lang="en-US" sz="2400" dirty="0" err="1" smtClean="0"/>
              <a:t>Muhabbat</a:t>
            </a:r>
            <a:r>
              <a:rPr lang="en-US" sz="2400" dirty="0" smtClean="0"/>
              <a:t> </a:t>
            </a:r>
            <a:r>
              <a:rPr lang="en-US" sz="2400" dirty="0" err="1" smtClean="0"/>
              <a:t>Karte</a:t>
            </a:r>
            <a:r>
              <a:rPr lang="en-US" sz="2400" dirty="0" smtClean="0"/>
              <a:t> </a:t>
            </a:r>
            <a:r>
              <a:rPr lang="en-US" sz="2400" dirty="0" err="1" smtClean="0"/>
              <a:t>Jis</a:t>
            </a:r>
            <a:r>
              <a:rPr lang="en-US" sz="2400" dirty="0" smtClean="0"/>
              <a:t> K </a:t>
            </a:r>
            <a:r>
              <a:rPr lang="en-US" sz="2400" dirty="0" err="1" smtClean="0"/>
              <a:t>Jawab</a:t>
            </a:r>
            <a:r>
              <a:rPr lang="en-US" sz="2400" dirty="0" smtClean="0"/>
              <a:t> Mai </a:t>
            </a:r>
            <a:r>
              <a:rPr lang="en-US" sz="2400" dirty="0" err="1" smtClean="0"/>
              <a:t>Tamam</a:t>
            </a:r>
            <a:r>
              <a:rPr lang="en-US" sz="2400" dirty="0" smtClean="0"/>
              <a:t> Log </a:t>
            </a:r>
            <a:r>
              <a:rPr lang="en-US" sz="2400" dirty="0" err="1" smtClean="0"/>
              <a:t>Bhi</a:t>
            </a:r>
            <a:r>
              <a:rPr lang="en-US" sz="2400" dirty="0" smtClean="0"/>
              <a:t> In Se </a:t>
            </a:r>
            <a:r>
              <a:rPr lang="en-US" sz="2400" dirty="0" err="1" smtClean="0"/>
              <a:t>Muhabbat</a:t>
            </a:r>
            <a:r>
              <a:rPr lang="en-US" sz="2400" dirty="0" smtClean="0"/>
              <a:t> </a:t>
            </a:r>
            <a:r>
              <a:rPr lang="en-US" sz="2400" dirty="0" err="1" smtClean="0"/>
              <a:t>Karte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Par </a:t>
            </a:r>
            <a:r>
              <a:rPr lang="en-US" sz="2400" dirty="0" err="1" smtClean="0"/>
              <a:t>Inhe</a:t>
            </a:r>
            <a:r>
              <a:rPr lang="en-US" sz="2400" dirty="0" smtClean="0"/>
              <a:t> </a:t>
            </a:r>
            <a:r>
              <a:rPr lang="en-US" sz="2400" dirty="0" err="1" smtClean="0"/>
              <a:t>Muhabbat</a:t>
            </a:r>
            <a:r>
              <a:rPr lang="en-US" sz="2400" dirty="0" smtClean="0"/>
              <a:t> K </a:t>
            </a:r>
            <a:r>
              <a:rPr lang="en-US" sz="2400" dirty="0" err="1" smtClean="0"/>
              <a:t>Sath</a:t>
            </a:r>
            <a:r>
              <a:rPr lang="en-US" sz="2400" dirty="0" smtClean="0"/>
              <a:t> </a:t>
            </a:r>
            <a:r>
              <a:rPr lang="en-US" sz="2400" dirty="0" err="1" smtClean="0"/>
              <a:t>Sath</a:t>
            </a:r>
            <a:r>
              <a:rPr lang="en-US" sz="2400" dirty="0" smtClean="0"/>
              <a:t> </a:t>
            </a:r>
            <a:r>
              <a:rPr lang="en-US" sz="2400" dirty="0" err="1" smtClean="0"/>
              <a:t>Asool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Bhi</a:t>
            </a:r>
            <a:r>
              <a:rPr lang="en-US" sz="2400" dirty="0" smtClean="0"/>
              <a:t> </a:t>
            </a:r>
            <a:r>
              <a:rPr lang="en-US" sz="2400" dirty="0" err="1" smtClean="0"/>
              <a:t>Paband</a:t>
            </a:r>
            <a:r>
              <a:rPr lang="en-US" sz="2400" dirty="0" smtClean="0"/>
              <a:t> </a:t>
            </a:r>
            <a:r>
              <a:rPr lang="en-US" sz="2400" dirty="0" err="1" smtClean="0"/>
              <a:t>Hona</a:t>
            </a:r>
            <a:r>
              <a:rPr lang="en-US" sz="2400" dirty="0" smtClean="0"/>
              <a:t> </a:t>
            </a:r>
            <a:r>
              <a:rPr lang="en-US" sz="2400" dirty="0" err="1" smtClean="0"/>
              <a:t>Chahye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Jab </a:t>
            </a:r>
            <a:r>
              <a:rPr lang="en-US" sz="2400" dirty="0" err="1" smtClean="0"/>
              <a:t>Marte</a:t>
            </a:r>
            <a:r>
              <a:rPr lang="en-US" sz="2400" dirty="0" smtClean="0"/>
              <a:t> To </a:t>
            </a:r>
            <a:r>
              <a:rPr lang="en-US" sz="2400" dirty="0" err="1" smtClean="0"/>
              <a:t>Puri</a:t>
            </a:r>
            <a:r>
              <a:rPr lang="en-US" sz="2400" dirty="0" smtClean="0"/>
              <a:t> </a:t>
            </a:r>
            <a:r>
              <a:rPr lang="en-US" sz="2400" dirty="0" err="1" smtClean="0"/>
              <a:t>Duniya</a:t>
            </a:r>
            <a:r>
              <a:rPr lang="en-US" sz="2400" dirty="0" smtClean="0"/>
              <a:t> </a:t>
            </a:r>
            <a:r>
              <a:rPr lang="en-US" sz="2400" dirty="0" err="1" smtClean="0"/>
              <a:t>Inhe</a:t>
            </a:r>
            <a:r>
              <a:rPr lang="en-US" sz="2400" dirty="0" smtClean="0"/>
              <a:t> </a:t>
            </a:r>
            <a:r>
              <a:rPr lang="en-US" sz="2400" dirty="0" err="1" smtClean="0"/>
              <a:t>Apna</a:t>
            </a:r>
            <a:r>
              <a:rPr lang="en-US" sz="2400" dirty="0" smtClean="0"/>
              <a:t> </a:t>
            </a:r>
            <a:r>
              <a:rPr lang="en-US" sz="2400" dirty="0" err="1" smtClean="0"/>
              <a:t>Maanti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Imam Ali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Mawiya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Qatal</a:t>
            </a:r>
            <a:r>
              <a:rPr lang="en-US" sz="2400" dirty="0" smtClean="0"/>
              <a:t> </a:t>
            </a:r>
            <a:r>
              <a:rPr lang="en-US" sz="2400" dirty="0" err="1" smtClean="0"/>
              <a:t>Karnay</a:t>
            </a:r>
            <a:r>
              <a:rPr lang="en-US" sz="2400" dirty="0" smtClean="0"/>
              <a:t> Ki </a:t>
            </a:r>
            <a:r>
              <a:rPr lang="en-US" sz="2400" dirty="0" err="1" smtClean="0"/>
              <a:t>Raae</a:t>
            </a:r>
            <a:r>
              <a:rPr lang="en-US" sz="2400" dirty="0" smtClean="0"/>
              <a:t> Par </a:t>
            </a:r>
            <a:r>
              <a:rPr lang="en-US" sz="2400" dirty="0" err="1" smtClean="0"/>
              <a:t>Ashaab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102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282" y="0"/>
            <a:ext cx="10353761" cy="13263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Continue. . 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6" y="1153391"/>
            <a:ext cx="10353762" cy="51954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/>
              <a:t>Teesri</a:t>
            </a:r>
            <a:r>
              <a:rPr lang="en-US" sz="3200" dirty="0" smtClean="0"/>
              <a:t> </a:t>
            </a:r>
            <a:r>
              <a:rPr lang="en-US" sz="3200" dirty="0" err="1" smtClean="0"/>
              <a:t>Qism</a:t>
            </a:r>
            <a:endParaRPr lang="en-US" sz="3200" dirty="0" smtClean="0"/>
          </a:p>
          <a:p>
            <a:pPr lvl="1" algn="ctr">
              <a:lnSpc>
                <a:spcPct val="150000"/>
              </a:lnSpc>
            </a:pPr>
            <a:r>
              <a:rPr lang="en-US" sz="2800" dirty="0" err="1" smtClean="0"/>
              <a:t>Sirf</a:t>
            </a:r>
            <a:r>
              <a:rPr lang="en-US" sz="2800" dirty="0" smtClean="0"/>
              <a:t> </a:t>
            </a:r>
            <a:r>
              <a:rPr lang="en-US" sz="2800" dirty="0" err="1" smtClean="0"/>
              <a:t>Dushman</a:t>
            </a:r>
            <a:r>
              <a:rPr lang="en-US" sz="2800" dirty="0" smtClean="0"/>
              <a:t> banana </a:t>
            </a:r>
            <a:r>
              <a:rPr lang="en-US" sz="2800" dirty="0" err="1" smtClean="0"/>
              <a:t>jantay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/>
              <a:t> </a:t>
            </a:r>
            <a:r>
              <a:rPr lang="en-US" sz="2800" dirty="0" err="1" smtClean="0"/>
              <a:t>Inka</a:t>
            </a:r>
            <a:r>
              <a:rPr lang="en-US" sz="2800" dirty="0" smtClean="0"/>
              <a:t> </a:t>
            </a:r>
            <a:r>
              <a:rPr lang="en-US" sz="2800" dirty="0" err="1" smtClean="0"/>
              <a:t>koe</a:t>
            </a:r>
            <a:r>
              <a:rPr lang="en-US" sz="2800" dirty="0" smtClean="0"/>
              <a:t> </a:t>
            </a:r>
            <a:r>
              <a:rPr lang="en-US" sz="2800" dirty="0" err="1" smtClean="0"/>
              <a:t>tarafdaar</a:t>
            </a:r>
            <a:r>
              <a:rPr lang="en-US" sz="2800" dirty="0" smtClean="0"/>
              <a:t> </a:t>
            </a:r>
            <a:r>
              <a:rPr lang="en-US" sz="2800" dirty="0" err="1" smtClean="0"/>
              <a:t>nae</a:t>
            </a:r>
            <a:r>
              <a:rPr lang="en-US" sz="2800" dirty="0" smtClean="0"/>
              <a:t> </a:t>
            </a:r>
            <a:r>
              <a:rPr lang="en-US" sz="2800" dirty="0" err="1" smtClean="0"/>
              <a:t>hota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he in k dost </a:t>
            </a:r>
            <a:r>
              <a:rPr lang="en-US" sz="2800" dirty="0" err="1" smtClean="0"/>
              <a:t>hote</a:t>
            </a:r>
            <a:r>
              <a:rPr lang="en-US" sz="2800" dirty="0" smtClean="0"/>
              <a:t> </a:t>
            </a:r>
            <a:r>
              <a:rPr lang="en-US" sz="2800" dirty="0" err="1" smtClean="0"/>
              <a:t>hain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err="1" smtClean="0"/>
              <a:t>Qol</a:t>
            </a:r>
            <a:r>
              <a:rPr lang="en-US" sz="2800" dirty="0" smtClean="0"/>
              <a:t> e Imam ALI(as):</a:t>
            </a:r>
          </a:p>
          <a:p>
            <a:pPr marL="914400" lvl="2" indent="0" algn="ctr">
              <a:lnSpc>
                <a:spcPct val="150000"/>
              </a:lnSpc>
              <a:buNone/>
            </a:pPr>
            <a:r>
              <a:rPr lang="en-US" sz="2400" dirty="0" smtClean="0"/>
              <a:t>“ Logo Mai Sab Se </a:t>
            </a:r>
            <a:r>
              <a:rPr lang="en-US" sz="2400" dirty="0" err="1" smtClean="0"/>
              <a:t>Naatawaan</a:t>
            </a:r>
            <a:r>
              <a:rPr lang="en-US" sz="2400" dirty="0" smtClean="0"/>
              <a:t> </a:t>
            </a:r>
            <a:r>
              <a:rPr lang="en-US" sz="2400" dirty="0" err="1" smtClean="0"/>
              <a:t>Shaks</a:t>
            </a:r>
            <a:r>
              <a:rPr lang="en-US" sz="2400" dirty="0" smtClean="0"/>
              <a:t> </a:t>
            </a: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Jis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Koe</a:t>
            </a:r>
            <a:r>
              <a:rPr lang="en-US" sz="2400" dirty="0" smtClean="0"/>
              <a:t> Dost Na Ho </a:t>
            </a:r>
            <a:r>
              <a:rPr lang="en-US" sz="2400" dirty="0" err="1" smtClean="0"/>
              <a:t>Aur</a:t>
            </a:r>
            <a:r>
              <a:rPr lang="en-US" sz="2400" dirty="0"/>
              <a:t> </a:t>
            </a:r>
            <a:r>
              <a:rPr lang="en-US" sz="2400" dirty="0" smtClean="0"/>
              <a:t>Us Se </a:t>
            </a:r>
            <a:r>
              <a:rPr lang="en-US" sz="2400" dirty="0" err="1" smtClean="0"/>
              <a:t>Bhi</a:t>
            </a:r>
            <a:r>
              <a:rPr lang="en-US" sz="2400" dirty="0" smtClean="0"/>
              <a:t> </a:t>
            </a:r>
            <a:r>
              <a:rPr lang="en-US" sz="2400" dirty="0" err="1" smtClean="0"/>
              <a:t>Zyada</a:t>
            </a:r>
            <a:r>
              <a:rPr lang="en-US" sz="2400" dirty="0" smtClean="0"/>
              <a:t> </a:t>
            </a:r>
            <a:r>
              <a:rPr lang="en-US" sz="2400" dirty="0" err="1" smtClean="0"/>
              <a:t>Naatawaan</a:t>
            </a:r>
            <a:r>
              <a:rPr lang="en-US" sz="2400" dirty="0" smtClean="0"/>
              <a:t> </a:t>
            </a: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Jo </a:t>
            </a:r>
            <a:r>
              <a:rPr lang="en-US" sz="2400" dirty="0" err="1" smtClean="0"/>
              <a:t>Dosto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en-US" sz="2400" dirty="0" smtClean="0"/>
              <a:t> </a:t>
            </a:r>
            <a:r>
              <a:rPr lang="en-US" sz="2400" dirty="0" err="1" smtClean="0"/>
              <a:t>Kho</a:t>
            </a:r>
            <a:r>
              <a:rPr lang="en-US" sz="2400" dirty="0" smtClean="0"/>
              <a:t> De </a:t>
            </a:r>
            <a:r>
              <a:rPr lang="en-US" sz="2400" dirty="0" err="1" smtClean="0"/>
              <a:t>Aur</a:t>
            </a:r>
            <a:r>
              <a:rPr lang="en-US" sz="2400" dirty="0" smtClean="0"/>
              <a:t> </a:t>
            </a:r>
            <a:r>
              <a:rPr lang="en-US" sz="2400" dirty="0" err="1" smtClean="0"/>
              <a:t>Tanha</a:t>
            </a:r>
            <a:r>
              <a:rPr lang="en-US" sz="2400" dirty="0" smtClean="0"/>
              <a:t> </a:t>
            </a:r>
            <a:r>
              <a:rPr lang="en-US" sz="2400" dirty="0" err="1" smtClean="0"/>
              <a:t>Reh</a:t>
            </a:r>
            <a:r>
              <a:rPr lang="en-US" sz="2400" dirty="0" smtClean="0"/>
              <a:t> Jae”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57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CONtinue</a:t>
            </a:r>
            <a:r>
              <a:rPr lang="en-US" dirty="0" smtClean="0"/>
              <a:t>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/>
              <a:t>Chothi</a:t>
            </a:r>
            <a:r>
              <a:rPr lang="en-US" sz="2800" dirty="0" smtClean="0"/>
              <a:t> </a:t>
            </a:r>
            <a:r>
              <a:rPr lang="en-US" sz="2800" dirty="0" err="1" smtClean="0"/>
              <a:t>Qism</a:t>
            </a:r>
            <a:endParaRPr lang="en-US" sz="2800" dirty="0" smtClean="0"/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Ye Ba </a:t>
            </a:r>
            <a:r>
              <a:rPr lang="en-US" sz="2400" dirty="0" err="1" smtClean="0"/>
              <a:t>Asool</a:t>
            </a:r>
            <a:r>
              <a:rPr lang="en-US" sz="2400" dirty="0" smtClean="0"/>
              <a:t> </a:t>
            </a:r>
            <a:r>
              <a:rPr lang="en-US" sz="2400" dirty="0" err="1" smtClean="0"/>
              <a:t>Shaksiyaat</a:t>
            </a:r>
            <a:r>
              <a:rPr lang="en-US" sz="2400" dirty="0" smtClean="0"/>
              <a:t> </a:t>
            </a:r>
            <a:r>
              <a:rPr lang="en-US" sz="2400" dirty="0" err="1" smtClean="0"/>
              <a:t>Hoti</a:t>
            </a:r>
            <a:r>
              <a:rPr lang="en-US" sz="2400" dirty="0" smtClean="0"/>
              <a:t> </a:t>
            </a:r>
            <a:r>
              <a:rPr lang="en-US" sz="2400" dirty="0" err="1" smtClean="0"/>
              <a:t>Hain</a:t>
            </a:r>
            <a:endParaRPr lang="en-US" sz="2400" dirty="0" smtClean="0"/>
          </a:p>
          <a:p>
            <a:pPr lvl="1">
              <a:lnSpc>
                <a:spcPct val="200000"/>
              </a:lnSpc>
            </a:pPr>
            <a:r>
              <a:rPr lang="en-US" sz="2400" dirty="0" err="1" smtClean="0"/>
              <a:t>Jis</a:t>
            </a:r>
            <a:r>
              <a:rPr lang="en-US" sz="2400" dirty="0" smtClean="0"/>
              <a:t> Ki </a:t>
            </a:r>
            <a:r>
              <a:rPr lang="en-US" sz="2400" dirty="0" err="1" smtClean="0"/>
              <a:t>Waja</a:t>
            </a:r>
            <a:r>
              <a:rPr lang="en-US" sz="2400" dirty="0" smtClean="0"/>
              <a:t> Se In K Dost </a:t>
            </a:r>
            <a:r>
              <a:rPr lang="en-US" sz="2400" dirty="0" err="1" smtClean="0"/>
              <a:t>Bhi</a:t>
            </a:r>
            <a:r>
              <a:rPr lang="en-US" sz="2400" dirty="0" smtClean="0"/>
              <a:t> </a:t>
            </a:r>
            <a:r>
              <a:rPr lang="en-US" sz="2400" dirty="0" err="1" smtClean="0"/>
              <a:t>Hote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Aur</a:t>
            </a:r>
            <a:r>
              <a:rPr lang="en-US" sz="2400" dirty="0" smtClean="0"/>
              <a:t> </a:t>
            </a:r>
            <a:r>
              <a:rPr lang="en-US" sz="2400" dirty="0" err="1" smtClean="0"/>
              <a:t>Dushman</a:t>
            </a:r>
            <a:r>
              <a:rPr lang="en-US" sz="2400" dirty="0" smtClean="0"/>
              <a:t> </a:t>
            </a:r>
            <a:r>
              <a:rPr lang="en-US" sz="2400" dirty="0" err="1" smtClean="0"/>
              <a:t>Bhi</a:t>
            </a:r>
            <a:endParaRPr lang="en-US" sz="2400" dirty="0" smtClean="0"/>
          </a:p>
          <a:p>
            <a:pPr lvl="1">
              <a:lnSpc>
                <a:spcPct val="200000"/>
              </a:lnSpc>
            </a:pPr>
            <a:r>
              <a:rPr lang="en-US" sz="2400" dirty="0" err="1" smtClean="0"/>
              <a:t>Jazba</a:t>
            </a:r>
            <a:r>
              <a:rPr lang="en-US" sz="2400" dirty="0" smtClean="0"/>
              <a:t> O </a:t>
            </a:r>
            <a:r>
              <a:rPr lang="en-US" sz="2400" dirty="0" err="1" smtClean="0"/>
              <a:t>Dafea</a:t>
            </a:r>
            <a:r>
              <a:rPr lang="en-US" sz="2400" dirty="0" smtClean="0"/>
              <a:t>  </a:t>
            </a:r>
            <a:r>
              <a:rPr lang="en-US" sz="2400" dirty="0" err="1" smtClean="0"/>
              <a:t>Dono</a:t>
            </a:r>
            <a:r>
              <a:rPr lang="en-US" sz="2400" dirty="0" smtClean="0"/>
              <a:t> </a:t>
            </a:r>
            <a:r>
              <a:rPr lang="en-US" sz="2400" dirty="0" err="1" smtClean="0"/>
              <a:t>Qawi</a:t>
            </a:r>
            <a:r>
              <a:rPr lang="en-US" sz="2400" dirty="0" smtClean="0"/>
              <a:t> </a:t>
            </a:r>
            <a:r>
              <a:rPr lang="en-US" sz="2400" dirty="0" err="1" smtClean="0"/>
              <a:t>Hote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, In K Dost </a:t>
            </a:r>
            <a:r>
              <a:rPr lang="en-US" sz="2400" dirty="0" err="1" smtClean="0"/>
              <a:t>Aur</a:t>
            </a:r>
            <a:r>
              <a:rPr lang="en-US" sz="2400" dirty="0" smtClean="0"/>
              <a:t> </a:t>
            </a:r>
            <a:r>
              <a:rPr lang="en-US" sz="2400" dirty="0" err="1" smtClean="0"/>
              <a:t>Dushman</a:t>
            </a:r>
            <a:r>
              <a:rPr lang="en-US" sz="2400" dirty="0" smtClean="0"/>
              <a:t>. . . . </a:t>
            </a:r>
          </a:p>
          <a:p>
            <a:pPr>
              <a:lnSpc>
                <a:spcPct val="2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368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214</TotalTime>
  <Words>588</Words>
  <Application>Microsoft Office PowerPoint</Application>
  <PresentationFormat>Custom</PresentationFormat>
  <Paragraphs>78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Damask</vt:lpstr>
      <vt:lpstr>JazBA O DAFEA E  ali(A.S)</vt:lpstr>
      <vt:lpstr>Book INFORMATION</vt:lpstr>
      <vt:lpstr>Contents</vt:lpstr>
      <vt:lpstr>Jazba o DAFEA E  k Ma’ine</vt:lpstr>
      <vt:lpstr>JazbA O DAFEA  K Silsilay Mai Logo K  Darmiyan Farq </vt:lpstr>
      <vt:lpstr>Continue. . .  </vt:lpstr>
      <vt:lpstr>CONTINUe. . . </vt:lpstr>
      <vt:lpstr>Continue. . .</vt:lpstr>
      <vt:lpstr>CONtinue. . . </vt:lpstr>
      <vt:lpstr>Imam ALI(as) Do Quawato Ki Hamil Shaksiyat</vt:lpstr>
      <vt:lpstr>TashAYyo – Maktab E Ishq</vt:lpstr>
      <vt:lpstr>Tareekh e Islam se kuch misaalain</vt:lpstr>
      <vt:lpstr>Tareekh e Islam se kuch misaalain</vt:lpstr>
      <vt:lpstr>SHUKRIYA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Jaazba o Dafea e Ali</dc:title>
  <dc:subject>Readers' Club</dc:subject>
  <dc:creator>Dr. Ali Shariati</dc:creator>
  <cp:lastModifiedBy>Irtaza</cp:lastModifiedBy>
  <cp:revision>21</cp:revision>
  <dcterms:created xsi:type="dcterms:W3CDTF">2014-12-16T13:37:10Z</dcterms:created>
  <dcterms:modified xsi:type="dcterms:W3CDTF">2015-03-20T21:41:13Z</dcterms:modified>
</cp:coreProperties>
</file>